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5" r:id="rId4"/>
    <p:sldId id="264" r:id="rId5"/>
    <p:sldId id="257" r:id="rId6"/>
    <p:sldId id="263" r:id="rId7"/>
    <p:sldId id="267" r:id="rId8"/>
    <p:sldId id="268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91"/>
    <p:restoredTop sz="94673"/>
  </p:normalViewPr>
  <p:slideViewPr>
    <p:cSldViewPr snapToGrid="0" snapToObjects="1">
      <p:cViewPr varScale="1">
        <p:scale>
          <a:sx n="113" d="100"/>
          <a:sy n="113" d="100"/>
        </p:scale>
        <p:origin x="4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C2AFC-2A98-0045-8E86-0AAD0561F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CEAA0C-219E-574F-AEFD-EA7B80B284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342D4-16CD-9342-B786-AE9BCD6B8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AC9E-525C-9442-918E-B412CF40EF8C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8DED6-E475-A34D-8542-572329983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8A947-B9EB-804B-A989-D8D5E767A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3987-8041-F046-AF5D-E6D2F27D0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54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F48EB-2246-4B40-8E31-F10AF3FDD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073A48-A01D-5B4B-A64E-B722D6C8C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4912B-A427-AC48-8F6C-C5DA4950C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AC9E-525C-9442-918E-B412CF40EF8C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12CCC-FCD0-6342-A1AC-D4758E76A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5D278-934F-FC4F-9FC2-D535A55AC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3987-8041-F046-AF5D-E6D2F27D0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93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97A328-9E7B-4E4E-B0B8-64073BB4F8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A0A78E-30E7-3D49-A7A2-F02A98DEE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FCE3F-104C-644B-BE8A-174FE6E08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AC9E-525C-9442-918E-B412CF40EF8C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6AA17-A1C9-794A-B49A-F79842152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3877F-C6EB-8043-85AE-88F101594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3987-8041-F046-AF5D-E6D2F27D0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573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6A533-354F-3A4D-B1BA-FA87230DE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1CF51-77A4-3F4F-80D6-23F2D3E94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42202-4946-9B44-B15A-D1A7E80C8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AC9E-525C-9442-918E-B412CF40EF8C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4BD6B-E4F4-4840-92E4-01544378B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2D111-006B-3244-B01E-60BC28035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3987-8041-F046-AF5D-E6D2F27D0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6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0977D-945B-E54B-A3C0-6D4059209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0E6A1-835C-5C4A-B476-481526DBB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E39C9-3CB4-3E4A-BEA5-8D5B16C20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AC9E-525C-9442-918E-B412CF40EF8C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9BFE7A-4C55-E14B-B353-0610A9B2F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99535-0269-6649-A915-DEDE7A2D9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3987-8041-F046-AF5D-E6D2F27D0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566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6FB64-1C43-934B-A154-CA9D5A8B2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0659B-62E6-3545-B28B-08AB961A7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C6DE14-9299-A943-B3C4-13933F9277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FA7AC-738D-964E-A4B1-409E50C6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AC9E-525C-9442-918E-B412CF40EF8C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2DA99D-FCBA-5445-A49E-DBA4838A5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C10BFC-50CC-EB44-8348-AAF2BD933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3987-8041-F046-AF5D-E6D2F27D0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43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7CE25-688B-5C4C-8AE6-D74E992E7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81E87-C26A-BE47-9D07-48C815877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A3D579-5D7E-9541-A726-427F5787B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7D03F0-4BED-7948-8B89-B5BC7CE7B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F504D5-4B4B-4F44-BA27-BF15819730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FB190-9421-5744-AC81-D626F9122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AC9E-525C-9442-918E-B412CF40EF8C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CB0425-70C0-D14A-932F-3E24D6D9A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126A99-A643-0E45-8E22-17C733228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3987-8041-F046-AF5D-E6D2F27D0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60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F9C26-6E7B-A84F-AB49-8DAE98A00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39B33C-7703-6742-9E9B-42D17EF61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AC9E-525C-9442-918E-B412CF40EF8C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A181CB-08E1-5D45-A0C5-8C1887621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6E7612-BEF6-2446-AC4D-5048283E1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3987-8041-F046-AF5D-E6D2F27D0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99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94C063-4C79-9149-AF90-3B43118AC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AC9E-525C-9442-918E-B412CF40EF8C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1AC67C-BF20-204F-97E3-B5AB78E72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024B9A-503F-7A43-B309-2EFFAC42F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3987-8041-F046-AF5D-E6D2F27D0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16775-CAB0-054C-BCE4-10C2E4BC6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2ACFD-801D-3C4F-906B-6FB289AFC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ECBD2-E038-8B40-9BDA-A3DB255B0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16BBC-8727-FD4B-A694-7E4D55EE1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AC9E-525C-9442-918E-B412CF40EF8C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264071-2E21-034C-AFAE-5E55EA74A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5CD92B-BB48-424D-88F9-F0AD1BA77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3987-8041-F046-AF5D-E6D2F27D0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173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763B0-BF07-CD49-9EF3-749E47B07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0E2E35-5F97-B14C-B93B-AF4998A6FB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745E66-EB0E-BF45-98B6-7DF1F5A07C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79DD61-4A90-D042-8D8D-7D547D19A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AC9E-525C-9442-918E-B412CF40EF8C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D63CF-CAA3-284F-BFAA-8F28C0A23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9AFAA4-A214-104E-AEC8-F9D17A1D1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3987-8041-F046-AF5D-E6D2F27D0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470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7E0D0C-9E9B-CB47-82FC-C06E4E94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8D68B-8EC0-E24F-A55C-775748743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43FC7-C980-D74B-9856-CCA2DB6FB7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5AC9E-525C-9442-918E-B412CF40EF8C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AB6988-3B11-FF4A-90D2-7130286F77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C6285-3763-844F-8C5E-FC1D6D433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83987-8041-F046-AF5D-E6D2F27D04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4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wens.edu/collegecreditplus/staff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wens.edu/collegecreditplus/downloads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89690DF-CCBA-524C-BD40-782C48FC0B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268" y="1949750"/>
            <a:ext cx="9144000" cy="1777416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College Credit Plus (CCP) at Owens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3A39949-D712-014C-878C-05F9FFB81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9268" y="3958174"/>
            <a:ext cx="9144000" cy="1655762"/>
          </a:xfrm>
        </p:spPr>
        <p:txBody>
          <a:bodyPr>
            <a:normAutofit/>
          </a:bodyPr>
          <a:lstStyle/>
          <a:p>
            <a:pPr algn="l"/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588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99F1F9-26C6-7343-8D6A-22820EA36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1672" y="4466122"/>
            <a:ext cx="1096956" cy="155568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1BA54DB-9E9A-D34F-9682-AE842FEEA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0897" y="807253"/>
            <a:ext cx="4600029" cy="1325563"/>
          </a:xfrm>
        </p:spPr>
        <p:txBody>
          <a:bodyPr/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CCP eligibility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375028C-4C6B-374C-8E91-2094EC635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0897" y="2039813"/>
            <a:ext cx="4019340" cy="38902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Three ways to qualify: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3.0+ unweighted high school GPA;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Eligible test scores (ACT, SAT, Accuplacer)</a:t>
            </a:r>
          </a:p>
          <a:p>
            <a:pPr marL="514350" indent="-514350">
              <a:buAutoNum type="arabicParenR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2.75-2.99 unweighted high school GPA </a:t>
            </a:r>
            <a:r>
              <a:rPr lang="en-US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or B in</a:t>
            </a:r>
          </a:p>
          <a:p>
            <a:pPr lvl="1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10 or higher</a:t>
            </a:r>
          </a:p>
          <a:p>
            <a:pPr lvl="1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Algebra I or II</a:t>
            </a:r>
          </a:p>
          <a:p>
            <a:pPr lvl="1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 School Chemistry</a:t>
            </a:r>
          </a:p>
          <a:p>
            <a:pPr lvl="1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Any AP or IB course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1FC9D45-B936-F542-BB8E-DA6882A1E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302" y="1149108"/>
            <a:ext cx="4457756" cy="331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53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3DF3597-3BAF-D448-BB15-0F3977BDF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867543"/>
            <a:ext cx="8701238" cy="1091885"/>
          </a:xfrm>
        </p:spPr>
        <p:txBody>
          <a:bodyPr/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Placement testing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99DAA9B-F379-3542-B35B-01587E0DE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959428"/>
            <a:ext cx="8892791" cy="4488840"/>
          </a:xfrm>
        </p:spPr>
        <p:txBody>
          <a:bodyPr>
            <a:normAutofit/>
          </a:bodyPr>
          <a:lstStyle/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Useful for a couple reasons: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General CCP eligibility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 need test scores to take some classes</a:t>
            </a:r>
          </a:p>
          <a:p>
            <a:pPr lvl="1"/>
            <a:endParaRPr lang="en-US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can I test?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 Owens: Call 567-661-8378 to schedule appointment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 your high school: groups of 10+ can request an Owens proctor to test on-site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99F1F9-26C6-7343-8D6A-22820EA36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1672" y="4466122"/>
            <a:ext cx="1096956" cy="155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417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3DF3597-3BAF-D448-BB15-0F3977BDF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867543"/>
            <a:ext cx="8701238" cy="1091885"/>
          </a:xfrm>
        </p:spPr>
        <p:txBody>
          <a:bodyPr/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Steps to register at Owens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99DAA9B-F379-3542-B35B-01587E0DE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959428"/>
            <a:ext cx="8892791" cy="4488840"/>
          </a:xfrm>
        </p:spPr>
        <p:txBody>
          <a:bodyPr>
            <a:normAutofit/>
          </a:bodyPr>
          <a:lstStyle/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Complete CCP application</a:t>
            </a:r>
          </a:p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Meet with your high school counselor 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Counselor will confirm eligibility to participate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Counselor sends necessary information to Owens</a:t>
            </a:r>
          </a:p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Schedule an appointment with your CCP advisor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 can only register through your CCP advisor</a:t>
            </a:r>
          </a:p>
          <a:p>
            <a:pPr marL="457200" lvl="1" indent="0">
              <a:buNone/>
            </a:pPr>
            <a:endParaRPr lang="en-US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Schedule with CCP Advisor: </a:t>
            </a:r>
          </a:p>
          <a:p>
            <a:pPr marL="0" indent="0">
              <a:buNone/>
            </a:pPr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https://www.owens.edu/collegecreditplus/staff/</a:t>
            </a:r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en-US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99F1F9-26C6-7343-8D6A-22820EA366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1672" y="4466122"/>
            <a:ext cx="1096956" cy="155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16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3DF3597-3BAF-D448-BB15-0F3977BDF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867543"/>
            <a:ext cx="8701238" cy="845143"/>
          </a:xfrm>
        </p:spPr>
        <p:txBody>
          <a:bodyPr/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Choosing CCP classes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99DAA9B-F379-3542-B35B-01587E0DE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959428"/>
            <a:ext cx="8892791" cy="4488840"/>
          </a:xfrm>
        </p:spPr>
        <p:txBody>
          <a:bodyPr>
            <a:normAutofit/>
          </a:bodyPr>
          <a:lstStyle/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 school counselor and CCP advisor can help choose classes</a:t>
            </a:r>
          </a:p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First 15 hours must be Level I classes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list of Level I classes, visit: </a:t>
            </a:r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https://www.owens.edu/collegecreditplus/downloads/</a:t>
            </a:r>
            <a:endParaRPr lang="en-US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Things to consider when choosing: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Will the class align with HS graduation requirements?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Will this class be useful in my future degree program?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99F1F9-26C6-7343-8D6A-22820EA366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1672" y="4466122"/>
            <a:ext cx="1096956" cy="155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76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99F1F9-26C6-7343-8D6A-22820EA36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1672" y="4466122"/>
            <a:ext cx="1096956" cy="155568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8A0DAE1-BF99-3748-AC18-89894EABB1DF}"/>
              </a:ext>
            </a:extLst>
          </p:cNvPr>
          <p:cNvSpPr txBox="1">
            <a:spLocks/>
          </p:cNvSpPr>
          <p:nvPr/>
        </p:nvSpPr>
        <p:spPr>
          <a:xfrm>
            <a:off x="1809335" y="813483"/>
            <a:ext cx="42134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Owens CCP Website</a:t>
            </a:r>
            <a:endParaRPr lang="en-US" sz="360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5E053A1-509A-5442-81AA-DA672EA1F79E}"/>
              </a:ext>
            </a:extLst>
          </p:cNvPr>
          <p:cNvSpPr txBox="1">
            <a:spLocks/>
          </p:cNvSpPr>
          <p:nvPr/>
        </p:nvSpPr>
        <p:spPr>
          <a:xfrm>
            <a:off x="1683657" y="2139046"/>
            <a:ext cx="4220118" cy="3731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owens.edu/</a:t>
            </a:r>
            <a:r>
              <a:rPr lang="en-US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collegecreditplus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</a:p>
          <a:p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One-stop, useful information on Owens’s CCP program</a:t>
            </a:r>
          </a:p>
          <a:p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Pay special attention to “Information for Students or Parents”</a:t>
            </a:r>
          </a:p>
          <a:p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7627D2A-4A2F-3E42-9F7F-8A0C2DB23643}"/>
              </a:ext>
            </a:extLst>
          </p:cNvPr>
          <p:cNvCxnSpPr>
            <a:cxnSpLocks/>
          </p:cNvCxnSpPr>
          <p:nvPr/>
        </p:nvCxnSpPr>
        <p:spPr>
          <a:xfrm>
            <a:off x="6022772" y="964477"/>
            <a:ext cx="0" cy="466277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450" y="1182730"/>
            <a:ext cx="5346864" cy="328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55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3DF3597-3BAF-D448-BB15-0F3977BDF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867543"/>
            <a:ext cx="8701238" cy="845143"/>
          </a:xfrm>
        </p:spPr>
        <p:txBody>
          <a:bodyPr/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Benefits of CCP at Owens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99DAA9B-F379-3542-B35B-01587E0DE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959428"/>
            <a:ext cx="8892791" cy="4488840"/>
          </a:xfrm>
        </p:spPr>
        <p:txBody>
          <a:bodyPr>
            <a:normAutofit/>
          </a:bodyPr>
          <a:lstStyle/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Express Programs</a:t>
            </a:r>
          </a:p>
          <a:p>
            <a:pPr lvl="1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Rocket Express (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UToledo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lvl="1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Falcon Express (BGSU)</a:t>
            </a:r>
          </a:p>
          <a:p>
            <a:pPr lvl="1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Oiler Express (University of Findlay)</a:t>
            </a:r>
          </a:p>
          <a:p>
            <a:pPr lvl="1"/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Access to college facilities/services</a:t>
            </a:r>
          </a:p>
          <a:p>
            <a:pPr lvl="1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Library</a:t>
            </a:r>
          </a:p>
          <a:p>
            <a:pPr lvl="1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SHAC (fitness center)</a:t>
            </a:r>
          </a:p>
          <a:p>
            <a:pPr lvl="1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Tutoring services</a:t>
            </a:r>
          </a:p>
          <a:p>
            <a:pPr lvl="1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Career and Transfer Services</a:t>
            </a:r>
          </a:p>
          <a:p>
            <a:pPr lvl="1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Center for Campus and Community Connections</a:t>
            </a:r>
          </a:p>
          <a:p>
            <a:pPr lvl="1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On-campus events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99F1F9-26C6-7343-8D6A-22820EA36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1672" y="4466122"/>
            <a:ext cx="1096956" cy="155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52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3DF3597-3BAF-D448-BB15-0F3977BDF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867543"/>
            <a:ext cx="8701238" cy="845143"/>
          </a:xfrm>
        </p:spPr>
        <p:txBody>
          <a:bodyPr/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Start Here Scholarship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99DAA9B-F379-3542-B35B-01587E0DE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959428"/>
            <a:ext cx="8892791" cy="4488840"/>
          </a:xfrm>
        </p:spPr>
        <p:txBody>
          <a:bodyPr>
            <a:normAutofit/>
          </a:bodyPr>
          <a:lstStyle/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Scholarship for students who attend Owens after graduating HS. 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$1,000 per semester, up to four semesters!</a:t>
            </a:r>
          </a:p>
          <a:p>
            <a:endParaRPr lang="en-US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Requirements: 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 credits of CCP in HS through Owens 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2.75GPA</a:t>
            </a:r>
          </a:p>
          <a:p>
            <a:pPr lvl="1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Full-time student after graduation</a:t>
            </a:r>
          </a:p>
          <a:p>
            <a:pPr lvl="1"/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99F1F9-26C6-7343-8D6A-22820EA36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1672" y="4466122"/>
            <a:ext cx="1096956" cy="155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618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3DF3597-3BAF-D448-BB15-0F3977BDF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867543"/>
            <a:ext cx="8701238" cy="845143"/>
          </a:xfrm>
        </p:spPr>
        <p:txBody>
          <a:bodyPr/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Your CCP team at Owens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99DAA9B-F379-3542-B35B-01587E0DE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959428"/>
            <a:ext cx="8892791" cy="4488840"/>
          </a:xfrm>
        </p:spPr>
        <p:txBody>
          <a:bodyPr>
            <a:normAutofit/>
          </a:bodyPr>
          <a:lstStyle/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Justin Hardman, Director of CCP</a:t>
            </a:r>
          </a:p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Brianna Albrecht, Assistant Director of CCP </a:t>
            </a:r>
          </a:p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Tyler Kish, CCP Advisor (Toledo)</a:t>
            </a:r>
          </a:p>
          <a:p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Mikenzie Blunt, CCP Advisor (Toledo)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99F1F9-26C6-7343-8D6A-22820EA36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1672" y="4466122"/>
            <a:ext cx="1096956" cy="155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29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383</Words>
  <Application>Microsoft Office PowerPoint</Application>
  <PresentationFormat>Widescreen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Verdana</vt:lpstr>
      <vt:lpstr>Office Theme</vt:lpstr>
      <vt:lpstr>College Credit Plus (CCP) at Owens</vt:lpstr>
      <vt:lpstr>CCP eligibility</vt:lpstr>
      <vt:lpstr>Placement testing</vt:lpstr>
      <vt:lpstr>Steps to register at Owens</vt:lpstr>
      <vt:lpstr>Choosing CCP classes</vt:lpstr>
      <vt:lpstr>PowerPoint Presentation</vt:lpstr>
      <vt:lpstr>Benefits of CCP at Owens</vt:lpstr>
      <vt:lpstr>Start Here Scholarship</vt:lpstr>
      <vt:lpstr>Your CCP team at Owens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 goes here</dc:title>
  <dc:creator>Microsoft Office User</dc:creator>
  <cp:lastModifiedBy>Brianna Albrecht</cp:lastModifiedBy>
  <cp:revision>28</cp:revision>
  <dcterms:created xsi:type="dcterms:W3CDTF">2019-11-07T18:12:49Z</dcterms:created>
  <dcterms:modified xsi:type="dcterms:W3CDTF">2026-04-10T19:54:22Z</dcterms:modified>
</cp:coreProperties>
</file>